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85" r:id="rId3"/>
    <p:sldId id="384" r:id="rId4"/>
    <p:sldId id="385" r:id="rId5"/>
    <p:sldId id="386" r:id="rId6"/>
    <p:sldId id="387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276"/>
            <p14:sldId id="285"/>
            <p14:sldId id="384"/>
            <p14:sldId id="385"/>
            <p14:sldId id="386"/>
            <p14:sldId id="387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10" d="100"/>
          <a:sy n="110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dulk.cz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hyperlink" Target="http://www.edulk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://www.edulk.cz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88A414-617F-4601-9AE3-621229A34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6" y="435547"/>
            <a:ext cx="6737283" cy="6182357"/>
          </a:xfrm>
          <a:custGeom>
            <a:avLst/>
            <a:gdLst>
              <a:gd name="connsiteX0" fmla="*/ 3069308 w 6737283"/>
              <a:gd name="connsiteY0" fmla="*/ 4700856 h 6182357"/>
              <a:gd name="connsiteX1" fmla="*/ 3741219 w 6737283"/>
              <a:gd name="connsiteY1" fmla="*/ 4700856 h 6182357"/>
              <a:gd name="connsiteX2" fmla="*/ 3772851 w 6737283"/>
              <a:gd name="connsiteY2" fmla="*/ 4705057 h 6182357"/>
              <a:gd name="connsiteX3" fmla="*/ 3794606 w 6737283"/>
              <a:gd name="connsiteY3" fmla="*/ 4714179 h 6182357"/>
              <a:gd name="connsiteX4" fmla="*/ 3781311 w 6737283"/>
              <a:gd name="connsiteY4" fmla="*/ 4737174 h 6182357"/>
              <a:gd name="connsiteX5" fmla="*/ 3310253 w 6737283"/>
              <a:gd name="connsiteY5" fmla="*/ 5551879 h 6182357"/>
              <a:gd name="connsiteX6" fmla="*/ 3029608 w 6737283"/>
              <a:gd name="connsiteY6" fmla="*/ 5714986 h 6182357"/>
              <a:gd name="connsiteX7" fmla="*/ 2804018 w 6737283"/>
              <a:gd name="connsiteY7" fmla="*/ 5714986 h 6182357"/>
              <a:gd name="connsiteX8" fmla="*/ 2777702 w 6737283"/>
              <a:gd name="connsiteY8" fmla="*/ 5714986 h 6182357"/>
              <a:gd name="connsiteX9" fmla="*/ 2752590 w 6737283"/>
              <a:gd name="connsiteY9" fmla="*/ 5671743 h 6182357"/>
              <a:gd name="connsiteX10" fmla="*/ 2629591 w 6737283"/>
              <a:gd name="connsiteY10" fmla="*/ 5459928 h 6182357"/>
              <a:gd name="connsiteX11" fmla="*/ 2629591 w 6737283"/>
              <a:gd name="connsiteY11" fmla="*/ 5341369 h 6182357"/>
              <a:gd name="connsiteX12" fmla="*/ 2966273 w 6737283"/>
              <a:gd name="connsiteY12" fmla="*/ 4761581 h 6182357"/>
              <a:gd name="connsiteX13" fmla="*/ 3069308 w 6737283"/>
              <a:gd name="connsiteY13" fmla="*/ 4700856 h 6182357"/>
              <a:gd name="connsiteX14" fmla="*/ 1224901 w 6737283"/>
              <a:gd name="connsiteY14" fmla="*/ 1955792 h 6182357"/>
              <a:gd name="connsiteX15" fmla="*/ 3029608 w 6737283"/>
              <a:gd name="connsiteY15" fmla="*/ 1955792 h 6182357"/>
              <a:gd name="connsiteX16" fmla="*/ 3310253 w 6737283"/>
              <a:gd name="connsiteY16" fmla="*/ 2118897 h 6182357"/>
              <a:gd name="connsiteX17" fmla="*/ 4210658 w 6737283"/>
              <a:gd name="connsiteY17" fmla="*/ 3676167 h 6182357"/>
              <a:gd name="connsiteX18" fmla="*/ 4210658 w 6737283"/>
              <a:gd name="connsiteY18" fmla="*/ 3994611 h 6182357"/>
              <a:gd name="connsiteX19" fmla="*/ 3876332 w 6737283"/>
              <a:gd name="connsiteY19" fmla="*/ 4572836 h 6182357"/>
              <a:gd name="connsiteX20" fmla="*/ 3848155 w 6737283"/>
              <a:gd name="connsiteY20" fmla="*/ 4621566 h 6182357"/>
              <a:gd name="connsiteX21" fmla="*/ 3849147 w 6737283"/>
              <a:gd name="connsiteY21" fmla="*/ 4621982 h 6182357"/>
              <a:gd name="connsiteX22" fmla="*/ 3898871 w 6737283"/>
              <a:gd name="connsiteY22" fmla="*/ 4672132 h 6182357"/>
              <a:gd name="connsiteX23" fmla="*/ 4277007 w 6737283"/>
              <a:gd name="connsiteY23" fmla="*/ 5326128 h 6182357"/>
              <a:gd name="connsiteX24" fmla="*/ 4277007 w 6737283"/>
              <a:gd name="connsiteY24" fmla="*/ 5459864 h 6182357"/>
              <a:gd name="connsiteX25" fmla="*/ 3898871 w 6737283"/>
              <a:gd name="connsiteY25" fmla="*/ 6113858 h 6182357"/>
              <a:gd name="connsiteX26" fmla="*/ 3781008 w 6737283"/>
              <a:gd name="connsiteY26" fmla="*/ 6182357 h 6182357"/>
              <a:gd name="connsiteX27" fmla="*/ 3023097 w 6737283"/>
              <a:gd name="connsiteY27" fmla="*/ 6182357 h 6182357"/>
              <a:gd name="connsiteX28" fmla="*/ 2906873 w 6737283"/>
              <a:gd name="connsiteY28" fmla="*/ 6113858 h 6182357"/>
              <a:gd name="connsiteX29" fmla="*/ 2703171 w 6737283"/>
              <a:gd name="connsiteY29" fmla="*/ 5763071 h 6182357"/>
              <a:gd name="connsiteX30" fmla="*/ 2680160 w 6737283"/>
              <a:gd name="connsiteY30" fmla="*/ 5723442 h 6182357"/>
              <a:gd name="connsiteX31" fmla="*/ 2698266 w 6737283"/>
              <a:gd name="connsiteY31" fmla="*/ 5723442 h 6182357"/>
              <a:gd name="connsiteX32" fmla="*/ 2783847 w 6737283"/>
              <a:gd name="connsiteY32" fmla="*/ 5723442 h 6182357"/>
              <a:gd name="connsiteX33" fmla="*/ 2821024 w 6737283"/>
              <a:gd name="connsiteY33" fmla="*/ 5787465 h 6182357"/>
              <a:gd name="connsiteX34" fmla="*/ 2963061 w 6737283"/>
              <a:gd name="connsiteY34" fmla="*/ 6032063 h 6182357"/>
              <a:gd name="connsiteX35" fmla="*/ 3066098 w 6737283"/>
              <a:gd name="connsiteY35" fmla="*/ 6092789 h 6182357"/>
              <a:gd name="connsiteX36" fmla="*/ 3738009 w 6737283"/>
              <a:gd name="connsiteY36" fmla="*/ 6092789 h 6182357"/>
              <a:gd name="connsiteX37" fmla="*/ 3842495 w 6737283"/>
              <a:gd name="connsiteY37" fmla="*/ 6032063 h 6182357"/>
              <a:gd name="connsiteX38" fmla="*/ 4177725 w 6737283"/>
              <a:gd name="connsiteY38" fmla="*/ 5452277 h 6182357"/>
              <a:gd name="connsiteX39" fmla="*/ 4177725 w 6737283"/>
              <a:gd name="connsiteY39" fmla="*/ 5333715 h 6182357"/>
              <a:gd name="connsiteX40" fmla="*/ 3842495 w 6737283"/>
              <a:gd name="connsiteY40" fmla="*/ 4753929 h 6182357"/>
              <a:gd name="connsiteX41" fmla="*/ 3798415 w 6737283"/>
              <a:gd name="connsiteY41" fmla="*/ 4709469 h 6182357"/>
              <a:gd name="connsiteX42" fmla="*/ 3793314 w 6737283"/>
              <a:gd name="connsiteY42" fmla="*/ 4707332 h 6182357"/>
              <a:gd name="connsiteX43" fmla="*/ 3820658 w 6737283"/>
              <a:gd name="connsiteY43" fmla="*/ 4660042 h 6182357"/>
              <a:gd name="connsiteX44" fmla="*/ 3840992 w 6737283"/>
              <a:gd name="connsiteY44" fmla="*/ 4624871 h 6182357"/>
              <a:gd name="connsiteX45" fmla="*/ 3819901 w 6737283"/>
              <a:gd name="connsiteY45" fmla="*/ 4616027 h 6182357"/>
              <a:gd name="connsiteX46" fmla="*/ 3784220 w 6737283"/>
              <a:gd name="connsiteY46" fmla="*/ 4611287 h 6182357"/>
              <a:gd name="connsiteX47" fmla="*/ 3026308 w 6737283"/>
              <a:gd name="connsiteY47" fmla="*/ 4611287 h 6182357"/>
              <a:gd name="connsiteX48" fmla="*/ 2910085 w 6737283"/>
              <a:gd name="connsiteY48" fmla="*/ 4679784 h 6182357"/>
              <a:gd name="connsiteX49" fmla="*/ 2530311 w 6737283"/>
              <a:gd name="connsiteY49" fmla="*/ 5333780 h 6182357"/>
              <a:gd name="connsiteX50" fmla="*/ 2530311 w 6737283"/>
              <a:gd name="connsiteY50" fmla="*/ 5467516 h 6182357"/>
              <a:gd name="connsiteX51" fmla="*/ 2655665 w 6737283"/>
              <a:gd name="connsiteY51" fmla="*/ 5683385 h 6182357"/>
              <a:gd name="connsiteX52" fmla="*/ 2674016 w 6737283"/>
              <a:gd name="connsiteY52" fmla="*/ 5714986 h 6182357"/>
              <a:gd name="connsiteX53" fmla="*/ 2589006 w 6737283"/>
              <a:gd name="connsiteY53" fmla="*/ 5714986 h 6182357"/>
              <a:gd name="connsiteX54" fmla="*/ 1224901 w 6737283"/>
              <a:gd name="connsiteY54" fmla="*/ 5714986 h 6182357"/>
              <a:gd name="connsiteX55" fmla="*/ 948152 w 6737283"/>
              <a:gd name="connsiteY55" fmla="*/ 5551879 h 6182357"/>
              <a:gd name="connsiteX56" fmla="*/ 43852 w 6737283"/>
              <a:gd name="connsiteY56" fmla="*/ 3994611 h 6182357"/>
              <a:gd name="connsiteX57" fmla="*/ 43852 w 6737283"/>
              <a:gd name="connsiteY57" fmla="*/ 3676167 h 6182357"/>
              <a:gd name="connsiteX58" fmla="*/ 948152 w 6737283"/>
              <a:gd name="connsiteY58" fmla="*/ 2118897 h 6182357"/>
              <a:gd name="connsiteX59" fmla="*/ 1224901 w 6737283"/>
              <a:gd name="connsiteY59" fmla="*/ 1955792 h 6182357"/>
              <a:gd name="connsiteX60" fmla="*/ 4371721 w 6737283"/>
              <a:gd name="connsiteY60" fmla="*/ 407983 h 6182357"/>
              <a:gd name="connsiteX61" fmla="*/ 5796147 w 6737283"/>
              <a:gd name="connsiteY61" fmla="*/ 407983 h 6182357"/>
              <a:gd name="connsiteX62" fmla="*/ 5999635 w 6737283"/>
              <a:gd name="connsiteY62" fmla="*/ 524399 h 6182357"/>
              <a:gd name="connsiteX63" fmla="*/ 6711847 w 6737283"/>
              <a:gd name="connsiteY63" fmla="*/ 1779100 h 6182357"/>
              <a:gd name="connsiteX64" fmla="*/ 6711847 w 6737283"/>
              <a:gd name="connsiteY64" fmla="*/ 2020556 h 6182357"/>
              <a:gd name="connsiteX65" fmla="*/ 5999635 w 6737283"/>
              <a:gd name="connsiteY65" fmla="*/ 3275255 h 6182357"/>
              <a:gd name="connsiteX66" fmla="*/ 5796147 w 6737283"/>
              <a:gd name="connsiteY66" fmla="*/ 3391671 h 6182357"/>
              <a:gd name="connsiteX67" fmla="*/ 4371721 w 6737283"/>
              <a:gd name="connsiteY67" fmla="*/ 3391671 h 6182357"/>
              <a:gd name="connsiteX68" fmla="*/ 4168234 w 6737283"/>
              <a:gd name="connsiteY68" fmla="*/ 3275255 h 6182357"/>
              <a:gd name="connsiteX69" fmla="*/ 3456021 w 6737283"/>
              <a:gd name="connsiteY69" fmla="*/ 2020556 h 6182357"/>
              <a:gd name="connsiteX70" fmla="*/ 3456021 w 6737283"/>
              <a:gd name="connsiteY70" fmla="*/ 1779100 h 6182357"/>
              <a:gd name="connsiteX71" fmla="*/ 4168234 w 6737283"/>
              <a:gd name="connsiteY71" fmla="*/ 524399 h 6182357"/>
              <a:gd name="connsiteX72" fmla="*/ 4371721 w 6737283"/>
              <a:gd name="connsiteY72" fmla="*/ 407983 h 6182357"/>
              <a:gd name="connsiteX73" fmla="*/ 2333648 w 6737283"/>
              <a:gd name="connsiteY73" fmla="*/ 0 h 6182357"/>
              <a:gd name="connsiteX74" fmla="*/ 3181225 w 6737283"/>
              <a:gd name="connsiteY74" fmla="*/ 0 h 6182357"/>
              <a:gd name="connsiteX75" fmla="*/ 3302308 w 6737283"/>
              <a:gd name="connsiteY75" fmla="*/ 69272 h 6182357"/>
              <a:gd name="connsiteX76" fmla="*/ 3726096 w 6737283"/>
              <a:gd name="connsiteY76" fmla="*/ 815858 h 6182357"/>
              <a:gd name="connsiteX77" fmla="*/ 3726096 w 6737283"/>
              <a:gd name="connsiteY77" fmla="*/ 959532 h 6182357"/>
              <a:gd name="connsiteX78" fmla="*/ 3302308 w 6737283"/>
              <a:gd name="connsiteY78" fmla="*/ 1706117 h 6182357"/>
              <a:gd name="connsiteX79" fmla="*/ 3181225 w 6737283"/>
              <a:gd name="connsiteY79" fmla="*/ 1775389 h 6182357"/>
              <a:gd name="connsiteX80" fmla="*/ 2333648 w 6737283"/>
              <a:gd name="connsiteY80" fmla="*/ 1775389 h 6182357"/>
              <a:gd name="connsiteX81" fmla="*/ 2212565 w 6737283"/>
              <a:gd name="connsiteY81" fmla="*/ 1706117 h 6182357"/>
              <a:gd name="connsiteX82" fmla="*/ 1788776 w 6737283"/>
              <a:gd name="connsiteY82" fmla="*/ 959532 h 6182357"/>
              <a:gd name="connsiteX83" fmla="*/ 1788776 w 6737283"/>
              <a:gd name="connsiteY83" fmla="*/ 815858 h 6182357"/>
              <a:gd name="connsiteX84" fmla="*/ 2212565 w 6737283"/>
              <a:gd name="connsiteY84" fmla="*/ 69272 h 6182357"/>
              <a:gd name="connsiteX85" fmla="*/ 2333648 w 6737283"/>
              <a:gd name="connsiteY85" fmla="*/ 0 h 61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3" h="6182357">
                <a:moveTo>
                  <a:pt x="3069308" y="4700856"/>
                </a:moveTo>
                <a:cubicBezTo>
                  <a:pt x="3069308" y="4700856"/>
                  <a:pt x="3069308" y="4700856"/>
                  <a:pt x="3741219" y="4700856"/>
                </a:cubicBezTo>
                <a:cubicBezTo>
                  <a:pt x="3752103" y="4700856"/>
                  <a:pt x="3762716" y="4702301"/>
                  <a:pt x="3772851" y="4705057"/>
                </a:cubicBezTo>
                <a:lnTo>
                  <a:pt x="3794606" y="4714179"/>
                </a:lnTo>
                <a:lnTo>
                  <a:pt x="3781311" y="4737174"/>
                </a:lnTo>
                <a:cubicBezTo>
                  <a:pt x="3661094" y="4945091"/>
                  <a:pt x="3507217" y="5211226"/>
                  <a:pt x="3310253" y="5551879"/>
                </a:cubicBezTo>
                <a:cubicBezTo>
                  <a:pt x="3251787" y="5652849"/>
                  <a:pt x="3146543" y="5714986"/>
                  <a:pt x="3029608" y="5714986"/>
                </a:cubicBezTo>
                <a:cubicBezTo>
                  <a:pt x="3029608" y="5714986"/>
                  <a:pt x="3029608" y="5714986"/>
                  <a:pt x="2804018" y="5714986"/>
                </a:cubicBezTo>
                <a:lnTo>
                  <a:pt x="2777702" y="5714986"/>
                </a:lnTo>
                <a:lnTo>
                  <a:pt x="2752590" y="5671743"/>
                </a:lnTo>
                <a:cubicBezTo>
                  <a:pt x="2717624" y="5611527"/>
                  <a:pt x="2676937" y="5541461"/>
                  <a:pt x="2629591" y="5459928"/>
                </a:cubicBezTo>
                <a:cubicBezTo>
                  <a:pt x="2607825" y="5423781"/>
                  <a:pt x="2607825" y="5377515"/>
                  <a:pt x="2629591" y="5341369"/>
                </a:cubicBezTo>
                <a:cubicBezTo>
                  <a:pt x="2629591" y="5341369"/>
                  <a:pt x="2629591" y="5341369"/>
                  <a:pt x="2966273" y="4761581"/>
                </a:cubicBezTo>
                <a:cubicBezTo>
                  <a:pt x="2986591" y="4723990"/>
                  <a:pt x="3027222" y="4700856"/>
                  <a:pt x="3069308" y="4700856"/>
                </a:cubicBezTo>
                <a:close/>
                <a:moveTo>
                  <a:pt x="1224901" y="1955792"/>
                </a:moveTo>
                <a:cubicBezTo>
                  <a:pt x="1224901" y="1955792"/>
                  <a:pt x="1224901" y="1955792"/>
                  <a:pt x="3029608" y="1955792"/>
                </a:cubicBezTo>
                <a:cubicBezTo>
                  <a:pt x="3146543" y="1955792"/>
                  <a:pt x="3251787" y="2017927"/>
                  <a:pt x="3310253" y="2118897"/>
                </a:cubicBezTo>
                <a:cubicBezTo>
                  <a:pt x="3310253" y="2118897"/>
                  <a:pt x="3310253" y="2118897"/>
                  <a:pt x="4210658" y="3676167"/>
                </a:cubicBezTo>
                <a:cubicBezTo>
                  <a:pt x="4269127" y="3773254"/>
                  <a:pt x="4269127" y="3897524"/>
                  <a:pt x="4210658" y="3994611"/>
                </a:cubicBezTo>
                <a:cubicBezTo>
                  <a:pt x="4210658" y="3994611"/>
                  <a:pt x="4210658" y="3994611"/>
                  <a:pt x="3876332" y="4572836"/>
                </a:cubicBezTo>
                <a:lnTo>
                  <a:pt x="3848155" y="4621566"/>
                </a:lnTo>
                <a:lnTo>
                  <a:pt x="3849147" y="4621982"/>
                </a:lnTo>
                <a:cubicBezTo>
                  <a:pt x="3869405" y="4633806"/>
                  <a:pt x="3886592" y="4650930"/>
                  <a:pt x="3898871" y="4672132"/>
                </a:cubicBezTo>
                <a:cubicBezTo>
                  <a:pt x="3898871" y="4672132"/>
                  <a:pt x="3898871" y="4672132"/>
                  <a:pt x="4277007" y="5326128"/>
                </a:cubicBezTo>
                <a:cubicBezTo>
                  <a:pt x="4301562" y="5366901"/>
                  <a:pt x="4301562" y="5419090"/>
                  <a:pt x="4277007" y="5459864"/>
                </a:cubicBezTo>
                <a:cubicBezTo>
                  <a:pt x="4277007" y="5459864"/>
                  <a:pt x="4277007" y="5459864"/>
                  <a:pt x="3898871" y="6113858"/>
                </a:cubicBezTo>
                <a:cubicBezTo>
                  <a:pt x="3874315" y="6156262"/>
                  <a:pt x="3830117" y="6182357"/>
                  <a:pt x="3781008" y="6182357"/>
                </a:cubicBezTo>
                <a:cubicBezTo>
                  <a:pt x="3781008" y="6182357"/>
                  <a:pt x="3781008" y="6182357"/>
                  <a:pt x="3023097" y="6182357"/>
                </a:cubicBezTo>
                <a:cubicBezTo>
                  <a:pt x="2975624" y="6182357"/>
                  <a:pt x="2929791" y="6156262"/>
                  <a:pt x="2906873" y="6113858"/>
                </a:cubicBezTo>
                <a:cubicBezTo>
                  <a:pt x="2906873" y="6113858"/>
                  <a:pt x="2906873" y="6113858"/>
                  <a:pt x="2703171" y="5763071"/>
                </a:cubicBezTo>
                <a:lnTo>
                  <a:pt x="2680160" y="5723442"/>
                </a:lnTo>
                <a:lnTo>
                  <a:pt x="2698266" y="5723442"/>
                </a:lnTo>
                <a:lnTo>
                  <a:pt x="2783847" y="5723442"/>
                </a:lnTo>
                <a:lnTo>
                  <a:pt x="2821024" y="5787465"/>
                </a:lnTo>
                <a:cubicBezTo>
                  <a:pt x="2963061" y="6032063"/>
                  <a:pt x="2963061" y="6032063"/>
                  <a:pt x="2963061" y="6032063"/>
                </a:cubicBezTo>
                <a:cubicBezTo>
                  <a:pt x="2983379" y="6069654"/>
                  <a:pt x="3024013" y="6092789"/>
                  <a:pt x="3066098" y="6092789"/>
                </a:cubicBezTo>
                <a:cubicBezTo>
                  <a:pt x="3738009" y="6092789"/>
                  <a:pt x="3738009" y="6092789"/>
                  <a:pt x="3738009" y="6092789"/>
                </a:cubicBezTo>
                <a:cubicBezTo>
                  <a:pt x="3781544" y="6092789"/>
                  <a:pt x="3820727" y="6069654"/>
                  <a:pt x="3842495" y="6032063"/>
                </a:cubicBezTo>
                <a:cubicBezTo>
                  <a:pt x="4177725" y="5452277"/>
                  <a:pt x="4177725" y="5452277"/>
                  <a:pt x="4177725" y="5452277"/>
                </a:cubicBezTo>
                <a:cubicBezTo>
                  <a:pt x="4199493" y="5416129"/>
                  <a:pt x="4199493" y="5369862"/>
                  <a:pt x="4177725" y="5333715"/>
                </a:cubicBezTo>
                <a:cubicBezTo>
                  <a:pt x="3842495" y="4753929"/>
                  <a:pt x="3842495" y="4753929"/>
                  <a:pt x="3842495" y="4753929"/>
                </a:cubicBezTo>
                <a:cubicBezTo>
                  <a:pt x="3831611" y="4735132"/>
                  <a:pt x="3816373" y="4719950"/>
                  <a:pt x="3798415" y="4709469"/>
                </a:cubicBezTo>
                <a:lnTo>
                  <a:pt x="3793314" y="4707332"/>
                </a:lnTo>
                <a:lnTo>
                  <a:pt x="3820658" y="4660042"/>
                </a:lnTo>
                <a:lnTo>
                  <a:pt x="3840992" y="4624871"/>
                </a:lnTo>
                <a:lnTo>
                  <a:pt x="3819901" y="4616027"/>
                </a:lnTo>
                <a:cubicBezTo>
                  <a:pt x="3808467" y="4612917"/>
                  <a:pt x="3796497" y="4611287"/>
                  <a:pt x="3784220" y="4611287"/>
                </a:cubicBezTo>
                <a:cubicBezTo>
                  <a:pt x="3026308" y="4611287"/>
                  <a:pt x="3026308" y="4611287"/>
                  <a:pt x="3026308" y="4611287"/>
                </a:cubicBezTo>
                <a:cubicBezTo>
                  <a:pt x="2978837" y="4611287"/>
                  <a:pt x="2933002" y="4637381"/>
                  <a:pt x="2910085" y="4679784"/>
                </a:cubicBezTo>
                <a:cubicBezTo>
                  <a:pt x="2530311" y="5333780"/>
                  <a:pt x="2530311" y="5333780"/>
                  <a:pt x="2530311" y="5333780"/>
                </a:cubicBezTo>
                <a:cubicBezTo>
                  <a:pt x="2505755" y="5374553"/>
                  <a:pt x="2505755" y="5426742"/>
                  <a:pt x="2530311" y="5467516"/>
                </a:cubicBezTo>
                <a:cubicBezTo>
                  <a:pt x="2577782" y="5549264"/>
                  <a:pt x="2619319" y="5620796"/>
                  <a:pt x="2655665" y="5683385"/>
                </a:cubicBezTo>
                <a:lnTo>
                  <a:pt x="2674016" y="5714986"/>
                </a:lnTo>
                <a:lnTo>
                  <a:pt x="2589006" y="5714986"/>
                </a:lnTo>
                <a:cubicBezTo>
                  <a:pt x="2324645" y="5714986"/>
                  <a:pt x="1901667" y="5714986"/>
                  <a:pt x="1224901" y="5714986"/>
                </a:cubicBezTo>
                <a:cubicBezTo>
                  <a:pt x="1111864" y="5714986"/>
                  <a:pt x="1002723" y="5652849"/>
                  <a:pt x="948152" y="5551879"/>
                </a:cubicBezTo>
                <a:cubicBezTo>
                  <a:pt x="948152" y="5551879"/>
                  <a:pt x="948152" y="5551879"/>
                  <a:pt x="43852" y="3994611"/>
                </a:cubicBezTo>
                <a:cubicBezTo>
                  <a:pt x="-14617" y="3897524"/>
                  <a:pt x="-14617" y="3773254"/>
                  <a:pt x="43852" y="3676167"/>
                </a:cubicBezTo>
                <a:cubicBezTo>
                  <a:pt x="43852" y="3676167"/>
                  <a:pt x="43852" y="3676167"/>
                  <a:pt x="948152" y="2118897"/>
                </a:cubicBezTo>
                <a:cubicBezTo>
                  <a:pt x="1002723" y="2017927"/>
                  <a:pt x="1111864" y="1955792"/>
                  <a:pt x="1224901" y="1955792"/>
                </a:cubicBezTo>
                <a:close/>
                <a:moveTo>
                  <a:pt x="4371721" y="407983"/>
                </a:moveTo>
                <a:cubicBezTo>
                  <a:pt x="5796147" y="407983"/>
                  <a:pt x="5796147" y="407983"/>
                  <a:pt x="5796147" y="407983"/>
                </a:cubicBezTo>
                <a:cubicBezTo>
                  <a:pt x="5868215" y="407983"/>
                  <a:pt x="5961482" y="459723"/>
                  <a:pt x="5999635" y="524399"/>
                </a:cubicBezTo>
                <a:cubicBezTo>
                  <a:pt x="6711847" y="1779100"/>
                  <a:pt x="6711847" y="1779100"/>
                  <a:pt x="6711847" y="1779100"/>
                </a:cubicBezTo>
                <a:cubicBezTo>
                  <a:pt x="6745762" y="1848087"/>
                  <a:pt x="6745762" y="1951567"/>
                  <a:pt x="6711847" y="2020556"/>
                </a:cubicBezTo>
                <a:cubicBezTo>
                  <a:pt x="5999635" y="3275255"/>
                  <a:pt x="5999635" y="3275255"/>
                  <a:pt x="5999635" y="3275255"/>
                </a:cubicBezTo>
                <a:cubicBezTo>
                  <a:pt x="5961482" y="3339932"/>
                  <a:pt x="5868215" y="3391671"/>
                  <a:pt x="5796147" y="3391671"/>
                </a:cubicBezTo>
                <a:lnTo>
                  <a:pt x="4371721" y="3391671"/>
                </a:lnTo>
                <a:cubicBezTo>
                  <a:pt x="4295414" y="3391671"/>
                  <a:pt x="4202149" y="3339932"/>
                  <a:pt x="4168234" y="3275255"/>
                </a:cubicBezTo>
                <a:cubicBezTo>
                  <a:pt x="3456021" y="2020556"/>
                  <a:pt x="3456021" y="2020556"/>
                  <a:pt x="3456021" y="2020556"/>
                </a:cubicBezTo>
                <a:cubicBezTo>
                  <a:pt x="3417866" y="1951567"/>
                  <a:pt x="3417866" y="1848087"/>
                  <a:pt x="3456021" y="1779100"/>
                </a:cubicBezTo>
                <a:cubicBezTo>
                  <a:pt x="4168234" y="524399"/>
                  <a:pt x="4168234" y="524399"/>
                  <a:pt x="4168234" y="524399"/>
                </a:cubicBezTo>
                <a:cubicBezTo>
                  <a:pt x="4202149" y="459723"/>
                  <a:pt x="4295414" y="407983"/>
                  <a:pt x="4371721" y="407983"/>
                </a:cubicBezTo>
                <a:close/>
                <a:moveTo>
                  <a:pt x="2333648" y="0"/>
                </a:moveTo>
                <a:cubicBezTo>
                  <a:pt x="3181225" y="0"/>
                  <a:pt x="3181225" y="0"/>
                  <a:pt x="3181225" y="0"/>
                </a:cubicBezTo>
                <a:cubicBezTo>
                  <a:pt x="3224109" y="0"/>
                  <a:pt x="3279606" y="30787"/>
                  <a:pt x="3302308" y="69272"/>
                </a:cubicBezTo>
                <a:cubicBezTo>
                  <a:pt x="3726096" y="815858"/>
                  <a:pt x="3726096" y="815858"/>
                  <a:pt x="3726096" y="815858"/>
                </a:cubicBezTo>
                <a:cubicBezTo>
                  <a:pt x="3746277" y="856908"/>
                  <a:pt x="3746277" y="918482"/>
                  <a:pt x="3726096" y="959532"/>
                </a:cubicBezTo>
                <a:cubicBezTo>
                  <a:pt x="3302308" y="1706117"/>
                  <a:pt x="3302308" y="1706117"/>
                  <a:pt x="3302308" y="1706117"/>
                </a:cubicBezTo>
                <a:cubicBezTo>
                  <a:pt x="3279606" y="1744603"/>
                  <a:pt x="3224109" y="1775389"/>
                  <a:pt x="3181225" y="1775389"/>
                </a:cubicBezTo>
                <a:lnTo>
                  <a:pt x="2333648" y="1775389"/>
                </a:lnTo>
                <a:cubicBezTo>
                  <a:pt x="2288242" y="1775389"/>
                  <a:pt x="2232746" y="1744603"/>
                  <a:pt x="2212565" y="1706117"/>
                </a:cubicBezTo>
                <a:cubicBezTo>
                  <a:pt x="1788776" y="959532"/>
                  <a:pt x="1788776" y="959532"/>
                  <a:pt x="1788776" y="959532"/>
                </a:cubicBezTo>
                <a:cubicBezTo>
                  <a:pt x="1766073" y="918482"/>
                  <a:pt x="1766073" y="856908"/>
                  <a:pt x="1788776" y="815858"/>
                </a:cubicBezTo>
                <a:cubicBezTo>
                  <a:pt x="2212565" y="69272"/>
                  <a:pt x="2212565" y="69272"/>
                  <a:pt x="2212565" y="69272"/>
                </a:cubicBezTo>
                <a:cubicBezTo>
                  <a:pt x="2232746" y="30787"/>
                  <a:pt x="2288242" y="0"/>
                  <a:pt x="233364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38182A-B9AE-6BB6-AB55-64062BEB5252}"/>
              </a:ext>
            </a:extLst>
          </p:cNvPr>
          <p:cNvSpPr txBox="1"/>
          <p:nvPr/>
        </p:nvSpPr>
        <p:spPr>
          <a:xfrm>
            <a:off x="7908315" y="778317"/>
            <a:ext cx="3491701" cy="3497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Informační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vzdělávací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portál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Libereckého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kraje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707774" y="1081845"/>
            <a:ext cx="1222782" cy="4799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D018010-D35D-0205-9BCF-62D85116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37" y="3309257"/>
            <a:ext cx="3291840" cy="19942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DC9067-8CF7-735D-7CC2-26E544A98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61" y="1622748"/>
            <a:ext cx="1700890" cy="1433962"/>
          </a:xfrm>
          <a:prstGeom prst="rect">
            <a:avLst/>
          </a:prstGeom>
        </p:spPr>
      </p:pic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276046"/>
            <a:ext cx="21171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Liberecký kraj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hlinkClick r:id="rId5"/>
              </a:rPr>
              <a:t>www.edulk.cz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, Porada ředitelů škol a školských zařízení zřizovaných LK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B63ED16-3FFB-E800-C8C1-E10DF9B920C4}"/>
              </a:ext>
            </a:extLst>
          </p:cNvPr>
          <p:cNvSpPr/>
          <p:nvPr/>
        </p:nvSpPr>
        <p:spPr>
          <a:xfrm>
            <a:off x="10755086" y="6479861"/>
            <a:ext cx="1289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dubna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AA75AC-79D6-7FC7-C533-9AE77BBC6D90}"/>
              </a:ext>
            </a:extLst>
          </p:cNvPr>
          <p:cNvSpPr txBox="1"/>
          <p:nvPr/>
        </p:nvSpPr>
        <p:spPr>
          <a:xfrm>
            <a:off x="6096000" y="5054225"/>
            <a:ext cx="319907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www.edulk.cz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11884A5-322E-F85E-D38B-808930B6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43156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5999FD2-AA5F-4C6A-AA73-B283DD0DFCBB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dubna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2B9903-A1A7-11C5-1303-A70DC182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43156" y="6487606"/>
            <a:ext cx="607650" cy="238476"/>
          </a:xfrm>
          <a:prstGeom prst="rect">
            <a:avLst/>
          </a:prstGeom>
        </p:spPr>
      </p:pic>
      <p:sp>
        <p:nvSpPr>
          <p:cNvPr id="5" name="Preciosa Division – Name of the Presentation">
            <a:extLst>
              <a:ext uri="{FF2B5EF4-FFF2-40B4-BE49-F238E27FC236}">
                <a16:creationId xmlns:a16="http://schemas.microsoft.com/office/drawing/2014/main" id="{21C9B753-1B05-1196-1F62-BB7D7C2AAD42}"/>
              </a:ext>
            </a:extLst>
          </p:cNvPr>
          <p:cNvSpPr txBox="1"/>
          <p:nvPr/>
        </p:nvSpPr>
        <p:spPr>
          <a:xfrm>
            <a:off x="147053" y="6276046"/>
            <a:ext cx="21171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Liberecký kraj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hlinkClick r:id="rId4"/>
              </a:rPr>
              <a:t>www.edulk.cz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, Porada ředitelů škol a školských zařízení zřizovaných LK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26E2DA-6575-8EBF-E400-8DB4BD966F2B}"/>
              </a:ext>
            </a:extLst>
          </p:cNvPr>
          <p:cNvSpPr txBox="1"/>
          <p:nvPr/>
        </p:nvSpPr>
        <p:spPr>
          <a:xfrm>
            <a:off x="2546284" y="1400182"/>
            <a:ext cx="6801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Novinky portálu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E9BF24-ECFC-B250-BE4F-9266BE1FB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80" y="463169"/>
            <a:ext cx="2602769" cy="80284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3ADAEB-C8DD-4F14-079F-9D0856FBE8E1}"/>
              </a:ext>
            </a:extLst>
          </p:cNvPr>
          <p:cNvSpPr txBox="1"/>
          <p:nvPr/>
        </p:nvSpPr>
        <p:spPr>
          <a:xfrm>
            <a:off x="8421188" y="670560"/>
            <a:ext cx="25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www.edulk.cz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4BD8C1-6FBF-EFAE-9008-2DE4D5D8E5CD}"/>
              </a:ext>
            </a:extLst>
          </p:cNvPr>
          <p:cNvSpPr txBox="1"/>
          <p:nvPr/>
        </p:nvSpPr>
        <p:spPr>
          <a:xfrm>
            <a:off x="1271451" y="2882065"/>
            <a:ext cx="97971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Nástěnka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k zadávání přijímacího 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</a:p>
        </p:txBody>
      </p:sp>
    </p:spTree>
    <p:extLst>
      <p:ext uri="{BB962C8B-B14F-4D97-AF65-F5344CB8AC3E}">
        <p14:creationId xmlns:p14="http://schemas.microsoft.com/office/powerpoint/2010/main" val="2020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BA0DC8-325F-A4ED-9AD7-7992FE8D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0F8DE1-73AD-71DF-556E-59CAA543B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F74DD9-6D65-14F9-351D-060ADEC91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98" y="6507125"/>
            <a:ext cx="1170533" cy="2743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8C671C-C0C2-430A-FF76-F7778DC4D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360" y="1994263"/>
            <a:ext cx="6309285" cy="35182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998D32-276F-024A-ED3E-9ECD9648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359" y="1152941"/>
            <a:ext cx="6062423" cy="7382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714C1FD-C4E2-8210-EF2C-AA6954B2C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23" y="2168826"/>
            <a:ext cx="3191320" cy="21720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579E62-0103-87F5-F96C-18B671850F02}"/>
              </a:ext>
            </a:extLst>
          </p:cNvPr>
          <p:cNvSpPr txBox="1"/>
          <p:nvPr/>
        </p:nvSpPr>
        <p:spPr>
          <a:xfrm>
            <a:off x="890109" y="742763"/>
            <a:ext cx="228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NÁSTĚNKA UŽIVATELE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3572D9E-D29C-4C63-135E-841C9648BAA7}"/>
              </a:ext>
            </a:extLst>
          </p:cNvPr>
          <p:cNvSpPr txBox="1"/>
          <p:nvPr/>
        </p:nvSpPr>
        <p:spPr>
          <a:xfrm>
            <a:off x="8612777" y="224228"/>
            <a:ext cx="25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www.edulk.cz</a:t>
            </a:r>
          </a:p>
        </p:txBody>
      </p:sp>
    </p:spTree>
    <p:extLst>
      <p:ext uri="{BB962C8B-B14F-4D97-AF65-F5344CB8AC3E}">
        <p14:creationId xmlns:p14="http://schemas.microsoft.com/office/powerpoint/2010/main" val="101777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95D07C3-930E-4CE2-B63E-AEB1BEB2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E38554-3FA5-2FA3-F698-51CCEAE4F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1449868-8111-02B2-D60A-C257CB90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98" y="6507125"/>
            <a:ext cx="1170533" cy="27434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8383FBD-A08D-3F04-F1E1-7B07F421C9D1}"/>
              </a:ext>
            </a:extLst>
          </p:cNvPr>
          <p:cNvSpPr txBox="1"/>
          <p:nvPr/>
        </p:nvSpPr>
        <p:spPr>
          <a:xfrm>
            <a:off x="1985554" y="818606"/>
            <a:ext cx="766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zadávání přijímacího řízení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4AF63F-FD8D-2962-8208-A05E7A4620DB}"/>
              </a:ext>
            </a:extLst>
          </p:cNvPr>
          <p:cNvSpPr txBox="1"/>
          <p:nvPr/>
        </p:nvSpPr>
        <p:spPr>
          <a:xfrm>
            <a:off x="1074598" y="1667248"/>
            <a:ext cx="100428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Zadávání přijímacího řízení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VŽDY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přijímací řízení 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Editace přijímacího řízení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Zadávání počtu přijatých přihlášek –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nejpozději do 15 dnů od uplynutí termínu pro podání přihlášky (1.3.)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Nově: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Nemusíte měnit stav přijímacího řízení (LZE/NELZE PODAT PŘIHLÁŠKU či PŘIJÍMACÍ ŘIZENÍ UKONČENO) – změní se automaticky s uplynutím data přihlášky/zkoušky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24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0C5E865-6437-2EB5-C36D-54B2F2BA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C4B5B6-0B9F-F1B2-446E-0B197E51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FFE690-6AAF-166D-EA59-448591CDA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98" y="6507125"/>
            <a:ext cx="1170533" cy="27434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D47FFD-A045-E234-33A1-AA733C4E91DA}"/>
              </a:ext>
            </a:extLst>
          </p:cNvPr>
          <p:cNvSpPr txBox="1"/>
          <p:nvPr/>
        </p:nvSpPr>
        <p:spPr>
          <a:xfrm>
            <a:off x="3013166" y="600892"/>
            <a:ext cx="5843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CFDA12-B8E4-D12C-D3DA-B40ABF879CF2}"/>
              </a:ext>
            </a:extLst>
          </p:cNvPr>
          <p:cNvSpPr txBox="1"/>
          <p:nvPr/>
        </p:nvSpPr>
        <p:spPr>
          <a:xfrm>
            <a:off x="1087660" y="1596756"/>
            <a:ext cx="10016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prosím o pravidelnou aktualizaci informací na profilu školy (změna kontaktů, osob atd.)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prosím o vložení úvodní fotografie a popisu na profil školy</a:t>
            </a:r>
          </a:p>
          <a:p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/>
              <a:t>využijte možnosti prezentace akcí školy prostřednictvím vkládání příspěvků: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800" dirty="0"/>
              <a:t>externí příspěvky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800" dirty="0"/>
              <a:t>kalendář akcí</a:t>
            </a:r>
          </a:p>
        </p:txBody>
      </p:sp>
    </p:spTree>
    <p:extLst>
      <p:ext uri="{BB962C8B-B14F-4D97-AF65-F5344CB8AC3E}">
        <p14:creationId xmlns:p14="http://schemas.microsoft.com/office/powerpoint/2010/main" val="301995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5DB107-7AB4-819A-1392-22DC48BE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181437-0C96-F103-20AC-337358BA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11" y="6507124"/>
            <a:ext cx="603556" cy="2377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113DBB-7216-F012-A2D7-F1AAE0486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98" y="6507125"/>
            <a:ext cx="1170533" cy="27434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2BE5EB6-1619-74FB-54A9-BE9397BD62D5}"/>
              </a:ext>
            </a:extLst>
          </p:cNvPr>
          <p:cNvSpPr txBox="1"/>
          <p:nvPr/>
        </p:nvSpPr>
        <p:spPr>
          <a:xfrm>
            <a:off x="888274" y="2228351"/>
            <a:ext cx="1041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6A8C29-C1C8-EE2F-4067-B3A47A556944}"/>
              </a:ext>
            </a:extLst>
          </p:cNvPr>
          <p:cNvSpPr txBox="1"/>
          <p:nvPr/>
        </p:nvSpPr>
        <p:spPr>
          <a:xfrm>
            <a:off x="3230882" y="4088938"/>
            <a:ext cx="5312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Bc. Květa Šírová</a:t>
            </a:r>
          </a:p>
          <a:p>
            <a:pPr algn="ctr"/>
            <a:r>
              <a:rPr lang="cs-CZ" sz="2000" dirty="0"/>
              <a:t>administrátorka portálu </a:t>
            </a:r>
            <a:r>
              <a:rPr lang="cs-CZ" sz="20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www.edulk.cz</a:t>
            </a:r>
            <a:endParaRPr lang="cs-CZ" sz="2000" dirty="0">
              <a:solidFill>
                <a:srgbClr val="FF0000"/>
              </a:solidFill>
            </a:endParaRP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tel.: 485 226 637, e-mail: kveta.sirova@kraj-lbc.cz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D5C7E6-1FE3-366D-1C31-7C333678E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80" y="463169"/>
            <a:ext cx="2602769" cy="8028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EFC0416-6897-2BF3-4494-35F1D7D8E4CD}"/>
              </a:ext>
            </a:extLst>
          </p:cNvPr>
          <p:cNvSpPr txBox="1"/>
          <p:nvPr/>
        </p:nvSpPr>
        <p:spPr>
          <a:xfrm>
            <a:off x="8421188" y="670560"/>
            <a:ext cx="25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www.edulk.cz</a:t>
            </a:r>
          </a:p>
        </p:txBody>
      </p:sp>
    </p:spTree>
    <p:extLst>
      <p:ext uri="{BB962C8B-B14F-4D97-AF65-F5344CB8AC3E}">
        <p14:creationId xmlns:p14="http://schemas.microsoft.com/office/powerpoint/2010/main" val="337457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8110</TotalTime>
  <Words>214</Words>
  <Application>Microsoft Office PowerPoint</Application>
  <PresentationFormat>Širokoúhlá obrazovka</PresentationFormat>
  <Paragraphs>38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Source Sans Pro</vt:lpstr>
      <vt:lpstr>Times New Roman</vt:lpstr>
      <vt:lpstr>Titillium</vt:lpstr>
      <vt:lpstr>Titillium Bd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Šírová Květa</cp:lastModifiedBy>
  <cp:revision>192</cp:revision>
  <cp:lastPrinted>2023-04-13T04:39:26Z</cp:lastPrinted>
  <dcterms:created xsi:type="dcterms:W3CDTF">2016-09-29T04:17:56Z</dcterms:created>
  <dcterms:modified xsi:type="dcterms:W3CDTF">2023-04-13T04:39:29Z</dcterms:modified>
</cp:coreProperties>
</file>